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66" r:id="rId2"/>
    <p:sldId id="256" r:id="rId3"/>
    <p:sldId id="257" r:id="rId4"/>
    <p:sldId id="265" r:id="rId5"/>
    <p:sldId id="259" r:id="rId6"/>
    <p:sldId id="264" r:id="rId7"/>
    <p:sldId id="261" r:id="rId8"/>
    <p:sldId id="262" r:id="rId9"/>
  </p:sldIdLst>
  <p:sldSz cx="9144000" cy="6858000" type="screen4x3"/>
  <p:notesSz cx="6769100" cy="9906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D73F1C03-F210-47E1-BD30-53D0B5B10714}">
          <p14:sldIdLst>
            <p14:sldId id="266"/>
            <p14:sldId id="256"/>
            <p14:sldId id="257"/>
            <p14:sldId id="265"/>
            <p14:sldId id="259"/>
          </p14:sldIdLst>
        </p14:section>
        <p14:section name="Раздел без заголовка" id="{00D78D71-57D0-453D-9331-38F11E91D839}">
          <p14:sldIdLst>
            <p14:sldId id="264"/>
            <p14:sldId id="261"/>
            <p14:sldId id="26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07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C9DFC942-CC9A-4597-A714-403E09E8D88F}" type="datetimeFigureOut">
              <a:rPr lang="ru-RU" smtClean="0"/>
              <a:t>22.06.2020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D5E411A7-C03E-46B1-9DA0-9B964AE48807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1418820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FC942-CC9A-4597-A714-403E09E8D88F}" type="datetimeFigureOut">
              <a:rPr lang="ru-RU" smtClean="0"/>
              <a:t>22.06.2020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411A7-C03E-46B1-9DA0-9B964AE488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8368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FC942-CC9A-4597-A714-403E09E8D88F}" type="datetimeFigureOut">
              <a:rPr lang="ru-RU" smtClean="0"/>
              <a:t>22.06.2020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411A7-C03E-46B1-9DA0-9B964AE488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62627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FC942-CC9A-4597-A714-403E09E8D88F}" type="datetimeFigureOut">
              <a:rPr lang="ru-RU" smtClean="0"/>
              <a:t>22.06.2020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411A7-C03E-46B1-9DA0-9B964AE488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55943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FC942-CC9A-4597-A714-403E09E8D88F}" type="datetimeFigureOut">
              <a:rPr lang="ru-RU" smtClean="0"/>
              <a:t>22.06.2020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411A7-C03E-46B1-9DA0-9B964AE488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22711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FC942-CC9A-4597-A714-403E09E8D88F}" type="datetimeFigureOut">
              <a:rPr lang="ru-RU" smtClean="0"/>
              <a:t>22.06.2020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411A7-C03E-46B1-9DA0-9B964AE488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56385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FC942-CC9A-4597-A714-403E09E8D88F}" type="datetimeFigureOut">
              <a:rPr lang="ru-RU" smtClean="0"/>
              <a:t>22.06.2020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411A7-C03E-46B1-9DA0-9B964AE488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81703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FC942-CC9A-4597-A714-403E09E8D88F}" type="datetimeFigureOut">
              <a:rPr lang="ru-RU" smtClean="0"/>
              <a:t>22.06.2020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411A7-C03E-46B1-9DA0-9B964AE488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44105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FC942-CC9A-4597-A714-403E09E8D88F}" type="datetimeFigureOut">
              <a:rPr lang="ru-RU" smtClean="0"/>
              <a:t>22.06.2020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411A7-C03E-46B1-9DA0-9B964AE488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8472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C9DFC942-CC9A-4597-A714-403E09E8D88F}" type="datetimeFigureOut">
              <a:rPr lang="ru-RU" smtClean="0"/>
              <a:t>22.06.2020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D5E411A7-C03E-46B1-9DA0-9B964AE488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5048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FC942-CC9A-4597-A714-403E09E8D88F}" type="datetimeFigureOut">
              <a:rPr lang="ru-RU" smtClean="0"/>
              <a:t>22.06.2020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D5E411A7-C03E-46B1-9DA0-9B964AE488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4896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FC942-CC9A-4597-A714-403E09E8D88F}" type="datetimeFigureOut">
              <a:rPr lang="ru-RU" smtClean="0"/>
              <a:t>22.06.2020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411A7-C03E-46B1-9DA0-9B964AE488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0077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FC942-CC9A-4597-A714-403E09E8D88F}" type="datetimeFigureOut">
              <a:rPr lang="ru-RU" smtClean="0"/>
              <a:t>22.06.2020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411A7-C03E-46B1-9DA0-9B964AE488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4650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FC942-CC9A-4597-A714-403E09E8D88F}" type="datetimeFigureOut">
              <a:rPr lang="ru-RU" smtClean="0"/>
              <a:t>22.06.2020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411A7-C03E-46B1-9DA0-9B964AE488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3346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FC942-CC9A-4597-A714-403E09E8D88F}" type="datetimeFigureOut">
              <a:rPr lang="ru-RU" smtClean="0"/>
              <a:t>22.06.2020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411A7-C03E-46B1-9DA0-9B964AE488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1966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FC942-CC9A-4597-A714-403E09E8D88F}" type="datetimeFigureOut">
              <a:rPr lang="ru-RU" smtClean="0"/>
              <a:t>22.06.2020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411A7-C03E-46B1-9DA0-9B964AE488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7710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FC942-CC9A-4597-A714-403E09E8D88F}" type="datetimeFigureOut">
              <a:rPr lang="ru-RU" smtClean="0"/>
              <a:t>22.06.2020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411A7-C03E-46B1-9DA0-9B964AE488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8421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9DFC942-CC9A-4597-A714-403E09E8D88F}" type="datetimeFigureOut">
              <a:rPr lang="ru-RU" smtClean="0"/>
              <a:t>22.06.2020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E411A7-C03E-46B1-9DA0-9B964AE488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8393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548679"/>
            <a:ext cx="7571184" cy="1889721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ПРОТИВОДЕЙСТВИЕ КОРРУПЦИИ 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2667000"/>
            <a:ext cx="7571184" cy="3354288"/>
          </a:xfrm>
        </p:spPr>
      </p:pic>
    </p:spTree>
    <p:extLst>
      <p:ext uri="{BB962C8B-B14F-4D97-AF65-F5344CB8AC3E}">
        <p14:creationId xmlns:p14="http://schemas.microsoft.com/office/powerpoint/2010/main" val="1108317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91680" y="332656"/>
            <a:ext cx="7056784" cy="864096"/>
          </a:xfrm>
        </p:spPr>
        <p:txBody>
          <a:bodyPr>
            <a:normAutofit/>
          </a:bodyPr>
          <a:lstStyle/>
          <a:p>
            <a:pPr algn="l"/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Что такое коррупция: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19672" y="1268760"/>
            <a:ext cx="7272808" cy="4752528"/>
          </a:xfrm>
        </p:spPr>
        <p:txBody>
          <a:bodyPr>
            <a:noAutofit/>
          </a:bodyPr>
          <a:lstStyle/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а) злоупотребление служебным положением, дача взятки, получение взятки, злоупотребление полномочиями, коммерческий подкуп либо иное незаконное использование физическим лицом своего должностного положения вопреки законным интересам общества и государства в целях получения выгоды в виде денег, ценностей, иного имущества или услуг имущественного характера, иных имущественных прав для себя или для третьих лиц либо незаконное предоставление такой выгоды указанному лицу другими физическими лицами;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б) совершение деяний, указанных в подпункте "а", от имени или в интересах юридического лица.</a:t>
            </a:r>
          </a:p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 Федеральный закон от 25.12.2008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 273-ФЗ 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 противодействии коррупции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»)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859536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74638"/>
            <a:ext cx="8280920" cy="1642194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Что такое противодействие коррупции: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82133" y="1412776"/>
            <a:ext cx="7838339" cy="4587040"/>
          </a:xfrm>
        </p:spPr>
        <p:txBody>
          <a:bodyPr>
            <a:normAutofit fontScale="40000" lnSpcReduction="20000"/>
          </a:bodyPr>
          <a:lstStyle/>
          <a:p>
            <a:pPr algn="just"/>
            <a:r>
              <a:rPr lang="ru-RU" sz="4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противодействие 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коррупции - деятельность федеральных органов государственной власти, органов государственной власти субъектов Российской Федерации, органов местного самоуправления, институтов гражданского общества, организаций и физических лиц в пределах их полномочий:</a:t>
            </a:r>
          </a:p>
          <a:p>
            <a:pPr algn="just"/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по предупреждению коррупции, в том числе по выявлению и последующему устранению причин коррупции (профилактика коррупции);</a:t>
            </a:r>
          </a:p>
          <a:p>
            <a:pPr algn="just"/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по выявлению, предупреждению, пресечению, раскрытию и расследованию коррупционных правонарушений (борьба с коррупцией);</a:t>
            </a:r>
          </a:p>
          <a:p>
            <a:pPr algn="just"/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по минимизации и (или) ликвидации последствий коррупционных правонарушений</a:t>
            </a:r>
            <a:r>
              <a:rPr lang="ru-RU" sz="4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r">
              <a:buNone/>
            </a:pPr>
            <a:r>
              <a:rPr lang="ru-RU" sz="4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ru-RU" sz="4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Федеральный закон </a:t>
            </a:r>
            <a:r>
              <a:rPr lang="ru-RU" sz="4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 </a:t>
            </a:r>
            <a:r>
              <a:rPr lang="ru-RU" sz="4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25.12.2008</a:t>
            </a:r>
            <a:r>
              <a:rPr lang="ru-RU" sz="4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года N 273-ФЗ                         </a:t>
            </a:r>
            <a:endParaRPr lang="ru-RU" sz="4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r">
              <a:buNone/>
            </a:pPr>
            <a:r>
              <a:rPr lang="ru-RU" sz="4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«О противодействии коррупции</a:t>
            </a:r>
            <a:r>
              <a:rPr lang="ru-RU" sz="4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»)</a:t>
            </a:r>
            <a:r>
              <a:rPr lang="ru-RU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6244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457201"/>
            <a:ext cx="7643192" cy="1981200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dirty="0" smtClean="0"/>
              <a:t>9 декабря </a:t>
            </a:r>
            <a:br>
              <a:rPr lang="ru-RU" dirty="0" smtClean="0"/>
            </a:br>
            <a:r>
              <a:rPr lang="ru-RU" dirty="0" smtClean="0"/>
              <a:t>Международный день борьбы </a:t>
            </a:r>
            <a:br>
              <a:rPr lang="ru-RU" dirty="0" smtClean="0"/>
            </a:br>
            <a:r>
              <a:rPr lang="ru-RU" dirty="0" smtClean="0"/>
              <a:t>с коррупцией 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2564904"/>
            <a:ext cx="7066347" cy="3528392"/>
          </a:xfrm>
        </p:spPr>
      </p:pic>
    </p:spTree>
    <p:extLst>
      <p:ext uri="{BB962C8B-B14F-4D97-AF65-F5344CB8AC3E}">
        <p14:creationId xmlns:p14="http://schemas.microsoft.com/office/powerpoint/2010/main" val="2990370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115616" y="620688"/>
            <a:ext cx="756084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/>
              <a:t>Международный день борьбы с коррупцией</a:t>
            </a:r>
            <a:r>
              <a:rPr lang="ru-RU" sz="2000" dirty="0"/>
              <a:t> </a:t>
            </a:r>
            <a:r>
              <a:rPr lang="ru-RU" sz="2000" dirty="0" smtClean="0"/>
              <a:t>— </a:t>
            </a:r>
            <a:r>
              <a:rPr lang="ru-RU" sz="2000" dirty="0"/>
              <a:t>отмечается ежегодно 9 декабря, начиная с 2004 года. </a:t>
            </a:r>
            <a:r>
              <a:rPr lang="ru-RU" sz="2000" dirty="0" smtClean="0"/>
              <a:t>Провозглашен </a:t>
            </a:r>
            <a:r>
              <a:rPr lang="ru-RU" sz="2000" dirty="0"/>
              <a:t>Генеральной Ассамблеей </a:t>
            </a:r>
            <a:r>
              <a:rPr lang="ru-RU" sz="2000" dirty="0" smtClean="0"/>
              <a:t>ООН. В </a:t>
            </a:r>
            <a:r>
              <a:rPr lang="ru-RU" sz="2000" dirty="0"/>
              <a:t>этот день </a:t>
            </a:r>
            <a:r>
              <a:rPr lang="ru-RU" sz="2000" dirty="0" smtClean="0"/>
              <a:t>в 2003 году в Мексике </a:t>
            </a:r>
            <a:r>
              <a:rPr lang="ru-RU" sz="2000" dirty="0"/>
              <a:t>была открыта для подписания Конвенция ООН против коррупции</a:t>
            </a:r>
            <a:r>
              <a:rPr lang="ru-RU" sz="2000" dirty="0" smtClean="0"/>
              <a:t>. </a:t>
            </a:r>
            <a:r>
              <a:rPr lang="ru-RU" sz="2000" dirty="0"/>
              <a:t>Документ обязывает подписавшие его государства объявить уголовным преступлением взятки, хищение бюджетных средств и отмывание коррупционных </a:t>
            </a:r>
            <a:r>
              <a:rPr lang="ru-RU" sz="2000" dirty="0" smtClean="0"/>
              <a:t>доходов. В </a:t>
            </a:r>
            <a:r>
              <a:rPr lang="ru-RU" sz="2000" dirty="0"/>
              <a:t>этот день во многих странах мира проходят демонстрации, встречи, конференции, семинары и другие мероприятия, приуроченные к Международному дню борьбы с коррупцией и каждый год посвящённые определённой теме. И Россия здесь не исключение. Силами общественных организаций, образовательных учреждений, представителей власти, правоохранительных структур и вообще всех неравнодушных граждан во многих российских городах в этот день проводятся самые разные акции и мероприятия, печатаются листовки и плакаты, рассказывающие о вреде коррупции и методах борьбы с ней. </a:t>
            </a:r>
            <a:br>
              <a:rPr lang="ru-RU" sz="2000" dirty="0"/>
            </a:b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298054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340768"/>
            <a:ext cx="7704856" cy="4404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070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323496"/>
            <a:ext cx="7848872" cy="5985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7454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571500"/>
            <a:ext cx="7620000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5727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Параллакс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TM03457496[[fn=Параллакс]]</Template>
  <TotalTime>220</TotalTime>
  <Words>337</Words>
  <Application>Microsoft Office PowerPoint</Application>
  <PresentationFormat>Экран (4:3)</PresentationFormat>
  <Paragraphs>15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Corbel</vt:lpstr>
      <vt:lpstr>Times New Roman</vt:lpstr>
      <vt:lpstr>Параллакс</vt:lpstr>
      <vt:lpstr>ПРОТИВОДЕЙСТВИЕ КОРРУПЦИИ </vt:lpstr>
      <vt:lpstr>Что такое коррупция:</vt:lpstr>
      <vt:lpstr>Что такое противодействие коррупции:</vt:lpstr>
      <vt:lpstr>9 декабря  Международный день борьбы  с коррупцией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Что такое коррупция в соответствии с Федеральным законом от 25 декабря 2008 года N 273-ФЗ «О противодействии коррупции»</dc:title>
  <dc:creator>Кляцкая Татьяна Васильевна</dc:creator>
  <cp:lastModifiedBy>Виктория Федорова</cp:lastModifiedBy>
  <cp:revision>52</cp:revision>
  <cp:lastPrinted>2019-04-08T04:10:49Z</cp:lastPrinted>
  <dcterms:created xsi:type="dcterms:W3CDTF">2016-12-12T05:14:00Z</dcterms:created>
  <dcterms:modified xsi:type="dcterms:W3CDTF">2020-06-22T02:13:48Z</dcterms:modified>
</cp:coreProperties>
</file>